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61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4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22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8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14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0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39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1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2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9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2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4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E748-5ADB-4B0E-961D-BDB1BEA9874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174480-FFA7-47A4-AA43-802ADF5FD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5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6326A-DAC3-0A5B-A51F-3ABB1DE0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867" y="0"/>
            <a:ext cx="7766936" cy="1646302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accent2"/>
                </a:solidFill>
              </a:rPr>
              <a:t>Муниципальное автономное дошкольное образовательное учреждение </a:t>
            </a:r>
            <a:br>
              <a:rPr lang="ru-RU" sz="1600" dirty="0">
                <a:solidFill>
                  <a:schemeClr val="accent2"/>
                </a:solidFill>
              </a:rPr>
            </a:br>
            <a:r>
              <a:rPr lang="ru-RU" sz="1600" dirty="0">
                <a:solidFill>
                  <a:schemeClr val="accent2"/>
                </a:solidFill>
              </a:rPr>
              <a:t>г. Хабаровска «Детский сад комбинированного вида №80»</a:t>
            </a:r>
            <a:br>
              <a:rPr lang="ru-RU" sz="1600" dirty="0">
                <a:solidFill>
                  <a:schemeClr val="accent2"/>
                </a:solidFill>
              </a:rPr>
            </a:br>
            <a:br>
              <a:rPr lang="ru-RU" sz="1600" dirty="0">
                <a:solidFill>
                  <a:schemeClr val="accent2"/>
                </a:solidFill>
              </a:rPr>
            </a:br>
            <a:br>
              <a:rPr lang="ru-RU" sz="1600" dirty="0">
                <a:solidFill>
                  <a:schemeClr val="accent2"/>
                </a:solidFill>
              </a:rPr>
            </a:br>
            <a:br>
              <a:rPr lang="ru-RU" sz="1600" dirty="0">
                <a:solidFill>
                  <a:schemeClr val="accent2"/>
                </a:solidFill>
              </a:rPr>
            </a:b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229F16-5E5F-BACD-2D31-530DD0466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867" y="1432939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ГОРОДСКОЙ КОНКУРС </a:t>
            </a:r>
          </a:p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на лучшее ландшафтное и цветочное оформление прилегающих территорий образовательных учреждений</a:t>
            </a: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Изображение выглядит как здание, живой, камин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E9E65528-AE1A-5E2E-2D57-B51A52139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24481" y="2036596"/>
            <a:ext cx="3031828" cy="53899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95D6BE8-DF51-16DA-B8B7-7ACE1AE82E3B}"/>
              </a:ext>
            </a:extLst>
          </p:cNvPr>
          <p:cNvSpPr txBox="1">
            <a:spLocks/>
          </p:cNvSpPr>
          <p:nvPr/>
        </p:nvSpPr>
        <p:spPr>
          <a:xfrm>
            <a:off x="1656926" y="5241802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solidFill>
                  <a:schemeClr val="accent2"/>
                </a:solidFill>
              </a:rPr>
              <a:t>Хабаровск - 2022 г.</a:t>
            </a:r>
          </a:p>
        </p:txBody>
      </p:sp>
    </p:spTree>
    <p:extLst>
      <p:ext uri="{BB962C8B-B14F-4D97-AF65-F5344CB8AC3E}">
        <p14:creationId xmlns:p14="http://schemas.microsoft.com/office/powerpoint/2010/main" val="397386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C17D-FD7F-1B74-31C4-C24FB45A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С помощью ландшафтного дизайна постоянно действует на территории дошкольного учреждения комфортная, экологически благоприятная, постоянно пополняемая развивающая среда, для экологического развития и творческой самореализации ребёнка в разных видах деятельности</a:t>
            </a:r>
          </a:p>
        </p:txBody>
      </p:sp>
      <p:pic>
        <p:nvPicPr>
          <p:cNvPr id="5" name="Рисунок 4" descr="Изображение выглядит как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8BEC813-EE2F-AF39-A4B7-189158F5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28" y="2286164"/>
            <a:ext cx="5705680" cy="4279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634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астение, внешний, цветок, сад&#10;&#10;Автоматически созданное описание">
            <a:extLst>
              <a:ext uri="{FF2B5EF4-FFF2-40B4-BE49-F238E27FC236}">
                <a16:creationId xmlns:a16="http://schemas.microsoft.com/office/drawing/2014/main" id="{6E397D9F-1F49-4193-D926-56E12ADB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85" y="2247435"/>
            <a:ext cx="2674063" cy="3572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Изображение выглядит как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245DFC4B-52C0-FF94-E83E-D0973739A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63" y="2247435"/>
            <a:ext cx="2674063" cy="3572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48E02-BD07-7619-1123-9A39717A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В. А. Сухомлинский считал необходимым вводить малыша в окружающий мир природы так, чтобы каждый день открывал в нем что-то новое для себя, чтобы он рос исследователем, чтобы каждый его шаг был путешествием к истокам чудес в природе, облагораживал сердце </a:t>
            </a: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Одним из направлений экологического воспитания дошкольников-развитие эстетических чувств (умение видеть и прочувствовать красоту природы, восхититься ею, желания сохранить ее) </a:t>
            </a: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3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815E2E6F-8139-99DC-BC22-A1E7A1112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1572894"/>
            <a:ext cx="3017058" cy="4031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выглядит как внешний, дерево, земля, сад&#10;&#10;Автоматически созданное описание">
            <a:extLst>
              <a:ext uri="{FF2B5EF4-FFF2-40B4-BE49-F238E27FC236}">
                <a16:creationId xmlns:a16="http://schemas.microsoft.com/office/drawing/2014/main" id="{3F508C72-3590-9F65-11AC-3F8A0CDA2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17" y="1572893"/>
            <a:ext cx="3017058" cy="4031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CF8D4-DC5F-6F75-E602-A6F6BE40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Территория дошкольного учреждения и созданные на ней объекты, являются для педагогов, воспитанников и их семей своего рода «жизненным пространством» </a:t>
            </a: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Здесь каждый ребёнок имеет возможность почувствовать себя первооткрывателем, увидеть распустившийся цветок, обратить внимание на «настроение» растений после дождя, наслаждаться красивым пейзажем</a:t>
            </a:r>
          </a:p>
        </p:txBody>
      </p:sp>
    </p:spTree>
    <p:extLst>
      <p:ext uri="{BB962C8B-B14F-4D97-AF65-F5344CB8AC3E}">
        <p14:creationId xmlns:p14="http://schemas.microsoft.com/office/powerpoint/2010/main" val="307697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58FC2-83F6-9661-61F0-3D78C7A7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Эскизы ландшафтного дизайна составлялись педагогами совместно с детьми и их родителями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4264511-EF0A-5837-B2C4-29A8FF648AFB}"/>
              </a:ext>
            </a:extLst>
          </p:cNvPr>
          <p:cNvSpPr txBox="1">
            <a:spLocks/>
          </p:cNvSpPr>
          <p:nvPr/>
        </p:nvSpPr>
        <p:spPr>
          <a:xfrm>
            <a:off x="229829" y="5892800"/>
            <a:ext cx="10509756" cy="71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accent2"/>
                </a:solidFill>
              </a:rPr>
              <a:t>«Ферма»</a:t>
            </a:r>
          </a:p>
        </p:txBody>
      </p:sp>
      <p:pic>
        <p:nvPicPr>
          <p:cNvPr id="7" name="Рисунок 6" descr="Изображение выглядит как внешний, деревянный, сад&#10;&#10;Автоматически созданное описание">
            <a:extLst>
              <a:ext uri="{FF2B5EF4-FFF2-40B4-BE49-F238E27FC236}">
                <a16:creationId xmlns:a16="http://schemas.microsoft.com/office/drawing/2014/main" id="{0B2CABB3-5655-8E7A-DF62-968340EB2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0" y="1521626"/>
            <a:ext cx="2036156" cy="2714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D3304C-CB5E-4531-F2D0-5A995E253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38" y="3031459"/>
            <a:ext cx="2036157" cy="271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BC8782-18AE-8600-FFE9-2B11F0310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008" y="1521623"/>
            <a:ext cx="2036157" cy="2714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0B3E39-B6B7-FB72-8FB2-5A95B7F4A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73" y="2349773"/>
            <a:ext cx="2036157" cy="271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Изображение выглядит как земля, внешний, растение, сад&#10;&#10;Автоматически созданное описание">
            <a:extLst>
              <a:ext uri="{FF2B5EF4-FFF2-40B4-BE49-F238E27FC236}">
                <a16:creationId xmlns:a16="http://schemas.microsoft.com/office/drawing/2014/main" id="{8D394860-927A-B910-086E-9F79BC89D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64" y="2349773"/>
            <a:ext cx="2036156" cy="2714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005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45047557-7786-FADF-BE7D-ECD93454A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09" y="1690654"/>
            <a:ext cx="2785623" cy="3714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Изображение выглядит как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ACD330C5-A591-8C6B-A2AC-3BE50990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62" y="1699019"/>
            <a:ext cx="2084512" cy="370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Изображение выглядит как растение, внешний, сад, кот&#10;&#10;Автоматически созданное описание">
            <a:extLst>
              <a:ext uri="{FF2B5EF4-FFF2-40B4-BE49-F238E27FC236}">
                <a16:creationId xmlns:a16="http://schemas.microsoft.com/office/drawing/2014/main" id="{63C4C13A-5A44-D497-E518-F1023719A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5" y="1690654"/>
            <a:ext cx="2785624" cy="3721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Изображение выглядит как трава, дерево, внешний, газон&#10;&#10;Автоматически созданное описание">
            <a:extLst>
              <a:ext uri="{FF2B5EF4-FFF2-40B4-BE49-F238E27FC236}">
                <a16:creationId xmlns:a16="http://schemas.microsoft.com/office/drawing/2014/main" id="{C9330241-C4E7-81FA-407E-64B2566ED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22" y="1694124"/>
            <a:ext cx="2087265" cy="3710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58FC2-83F6-9661-61F0-3D78C7A7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Создавая эскизы разных видовых точек, дети использовали различный бросовый и природный материал в совместной деятельности со взрослыми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4264511-EF0A-5837-B2C4-29A8FF648AFB}"/>
              </a:ext>
            </a:extLst>
          </p:cNvPr>
          <p:cNvSpPr txBox="1">
            <a:spLocks/>
          </p:cNvSpPr>
          <p:nvPr/>
        </p:nvSpPr>
        <p:spPr>
          <a:xfrm>
            <a:off x="128695" y="5702342"/>
            <a:ext cx="9948579" cy="71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accent2"/>
                </a:solidFill>
              </a:rPr>
              <a:t>«Путешествие по сказкам»</a:t>
            </a:r>
          </a:p>
        </p:txBody>
      </p:sp>
    </p:spTree>
    <p:extLst>
      <p:ext uri="{BB962C8B-B14F-4D97-AF65-F5344CB8AC3E}">
        <p14:creationId xmlns:p14="http://schemas.microsoft.com/office/powerpoint/2010/main" val="92607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, трава, растение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BA7FAFB7-20A0-F638-FD4A-BF99614AF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4" y="2580292"/>
            <a:ext cx="2802976" cy="3969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выглядит как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0DD4CB1-030B-4D3A-3B75-FCBF9A050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52" y="2578100"/>
            <a:ext cx="2802976" cy="3969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66958-F1C9-612E-4678-8575AA69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При подборе ассортимента зелёных насаждений были учтены природно-климатические условия нашего региона и уже исходя из этого, формировались группы растений. 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Имеются и экзотические растения дети знакомятся с растениями и легендами об их названии, сочиняют сказки о них, придумают рассказы, инсценировки и т.д.</a:t>
            </a:r>
            <a:br>
              <a:rPr lang="ru-RU" sz="2000" dirty="0">
                <a:solidFill>
                  <a:schemeClr val="accent2"/>
                </a:solidFill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1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, растение, сад&#10;&#10;Автоматически созданное описание">
            <a:extLst>
              <a:ext uri="{FF2B5EF4-FFF2-40B4-BE49-F238E27FC236}">
                <a16:creationId xmlns:a16="http://schemas.microsoft.com/office/drawing/2014/main" id="{EDFFD59D-485B-62FD-9FE4-ED6AA4DB4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96" y="1494943"/>
            <a:ext cx="3644686" cy="4859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41E214A-B024-6586-452E-55F44676B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87" y="1494944"/>
            <a:ext cx="3644686" cy="485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06862-3BCD-9878-EE1B-79340263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Совместная плодотворная работа привела к созданию такой чудесной природной среды, в которой дети прибывают каждый день</a:t>
            </a:r>
          </a:p>
        </p:txBody>
      </p:sp>
    </p:spTree>
    <p:extLst>
      <p:ext uri="{BB962C8B-B14F-4D97-AF65-F5344CB8AC3E}">
        <p14:creationId xmlns:p14="http://schemas.microsoft.com/office/powerpoint/2010/main" val="35026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рава, внешни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6E63E9A-27BA-7DDA-898A-A3BB08061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5" y="1710907"/>
            <a:ext cx="2683030" cy="3577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выглядит как внешний, дерево, трав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D0A65C7-C996-FFD8-6C39-5DEF99C59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79" y="1710907"/>
            <a:ext cx="6359774" cy="3577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92EF9-B4B5-63B0-45AC-5C7438D3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Создана «Аллея выпускников». Её цель – воспитывать любовь к родному городу, бережное отношение к природе родного края, озеленение территории детского сада</a:t>
            </a: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Благодаря созданию ландшафтного дизайна воспитанники узнают о разнообразии растений, способах их размножения, о том, что растения для насекомых, птиц – столовая и дом</a:t>
            </a:r>
            <a:br>
              <a:rPr lang="ru-RU" sz="2000" dirty="0">
                <a:solidFill>
                  <a:schemeClr val="accent2"/>
                </a:solidFill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8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E22F9ABA-B049-6F88-F572-3B675EA6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30" y="1333500"/>
            <a:ext cx="3101759" cy="4135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выглядит как дерево, внешний, земля, улица&#10;&#10;Автоматически созданное описание">
            <a:extLst>
              <a:ext uri="{FF2B5EF4-FFF2-40B4-BE49-F238E27FC236}">
                <a16:creationId xmlns:a16="http://schemas.microsoft.com/office/drawing/2014/main" id="{68931BA7-A145-3DE9-9771-6448C941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60" y="1333500"/>
            <a:ext cx="3101759" cy="4135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75C23-9464-0293-573B-ABCE762E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Игры и труд улучшают психологическое состояние детей, приближая их к природе</a:t>
            </a: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Естественные ароматы растений восстанавливают защитные силы организма, создают хорошее настроение, положительно воздействуют на центральную нервную систему и на организм в целом</a:t>
            </a:r>
          </a:p>
        </p:txBody>
      </p:sp>
    </p:spTree>
    <p:extLst>
      <p:ext uri="{BB962C8B-B14F-4D97-AF65-F5344CB8AC3E}">
        <p14:creationId xmlns:p14="http://schemas.microsoft.com/office/powerpoint/2010/main" val="342855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440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Муниципальное автономное дошкольное образовательное учреждение  г. Хабаровска «Детский сад комбинированного вида №80»    </vt:lpstr>
      <vt:lpstr>В. А. Сухомлинский считал необходимым вводить малыша в окружающий мир природы так, чтобы каждый день открывал в нем что-то новое для себя, чтобы он рос исследователем, чтобы каждый его шаг был путешествием к истокам чудес в природе, облагораживал сердце              Одним из направлений экологического воспитания дошкольников-развитие эстетических чувств (умение видеть и прочувствовать красоту природы, восхититься ею, желания сохранить ее)   </vt:lpstr>
      <vt:lpstr>Территория дошкольного учреждения и созданные на ней объекты, являются для педагогов, воспитанников и их семей своего рода «жизненным пространством»                  Здесь каждый ребёнок имеет возможность почувствовать себя первооткрывателем, увидеть распустившийся цветок, обратить внимание на «настроение» растений после дождя, наслаждаться красивым пейзажем</vt:lpstr>
      <vt:lpstr>Эскизы ландшафтного дизайна составлялись педагогами совместно с детьми и их родителями</vt:lpstr>
      <vt:lpstr>Создавая эскизы разных видовых точек, дети использовали различный бросовый и природный материал в совместной деятельности со взрослыми</vt:lpstr>
      <vt:lpstr>При подборе ассортимента зелёных насаждений были учтены природно-климатические условия нашего региона и уже исходя из этого, формировались группы растений.  Имеются и экзотические растения дети знакомятся с растениями и легендами об их названии, сочиняют сказки о них, придумают рассказы, инсценировки и т.д. </vt:lpstr>
      <vt:lpstr>Совместная плодотворная работа привела к созданию такой чудесной природной среды, в которой дети прибывают каждый день</vt:lpstr>
      <vt:lpstr>Создана «Аллея выпускников». Её цель – воспитывать любовь к родному городу, бережное отношение к природе родного края, озеленение территории детского сада              Благодаря созданию ландшафтного дизайна воспитанники узнают о разнообразии растений, способах их размножения, о том, что растения для насекомых, птиц – столовая и дом </vt:lpstr>
      <vt:lpstr>Игры и труд улучшают психологическое состояние детей, приближая их к природе               Естественные ароматы растений восстанавливают защитные силы организма, создают хорошее настроение, положительно воздействуют на центральную нервную систему и на организм в целом</vt:lpstr>
      <vt:lpstr>С помощью ландшафтного дизайна постоянно действует на территории дошкольного учреждения комфортная, экологически благоприятная, постоянно пополняемая развивающая среда, для экологического развития и творческой самореализации ребёнка в разных видах деятельности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г. Хабаровска «Детский сад комбинированного вида №80»    </dc:title>
  <dc:creator>Taras K.</dc:creator>
  <cp:lastModifiedBy>Taras K.</cp:lastModifiedBy>
  <cp:revision>1</cp:revision>
  <dcterms:created xsi:type="dcterms:W3CDTF">2022-07-20T14:20:24Z</dcterms:created>
  <dcterms:modified xsi:type="dcterms:W3CDTF">2022-07-20T15:22:03Z</dcterms:modified>
</cp:coreProperties>
</file>